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Inter"/>
      <p:regular r:id="rId17"/>
    </p:embeddedFont>
    <p:embeddedFont>
      <p:font typeface="Inter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Manrope"/>
      <p:regular r:id="rId21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slideLayout" Target="../slideLayouts/slideLayout11.xml"/><Relationship Id="rId9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slideLayout" Target="../slideLayouts/slideLayout7.xml"/><Relationship Id="rId10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slideLayout" Target="../slideLayouts/slideLayout8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การดูแลรักษาเสื้อผ้า: เคล็ดลับเพื่อเสื้อผ้าสวย ใช้งานได้นาน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คู่มือฉบับสมบูรณ์ที่จะช่วยให้เสื้อผ้าของคุณดูดี คงทน และใช้งานได้นานขึ้น ด้วยเทคนิคง่ายๆ ที่ใครก็ทำได้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8978" y="489466"/>
            <a:ext cx="7898844" cy="1112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สรุป: การดูแลเสื้อผ้าอย่างถูกวิธี คือการลงทุนที่คุ้มค่า</a:t>
            </a:r>
            <a:endParaRPr lang="en-US" sz="35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8978" y="1868329"/>
            <a:ext cx="533638" cy="53363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08978" y="2624257"/>
            <a:ext cx="222373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ประหยัดและคุ้มค่า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08978" y="3008948"/>
            <a:ext cx="7898844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เสื้อผ้าที่ดูดีและใช้งานได้นานช่วยประหยัดเงินและทรัพยากรในระยะยาว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8978" y="3649266"/>
            <a:ext cx="533638" cy="53363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08978" y="4405193"/>
            <a:ext cx="222373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รักษาสิ่งแวดล้อม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08978" y="4789884"/>
            <a:ext cx="7898844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ลดขยะแฟชั่นและผลกระทบต่อโลกด้วยการใช้เสื้อผ้าให้คุ้มค่ามากที่สุด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08978" y="5430203"/>
            <a:ext cx="533638" cy="53363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08978" y="6186130"/>
            <a:ext cx="2223730" cy="2780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เริ่มต้นง่ายๆ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08978" y="6570821"/>
            <a:ext cx="7898844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อ่านฉลาก แยกซักอย่างถูกต้อง และเก็บรักษาอย่างเหมาะสม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6375797" y="7255431"/>
            <a:ext cx="7632025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"เสื้อผ้าสวย คือภาพลักษณ์และความมั่นใจของคุณ"</a:t>
            </a:r>
            <a:endParaRPr lang="en-US" sz="1400" dirty="0"/>
          </a:p>
        </p:txBody>
      </p:sp>
      <p:sp>
        <p:nvSpPr>
          <p:cNvPr id="14" name="Shape 8"/>
          <p:cNvSpPr/>
          <p:nvPr/>
        </p:nvSpPr>
        <p:spPr>
          <a:xfrm>
            <a:off x="6108978" y="7055406"/>
            <a:ext cx="22860" cy="684609"/>
          </a:xfrm>
          <a:prstGeom prst="rect">
            <a:avLst/>
          </a:prstGeom>
          <a:solidFill>
            <a:srgbClr val="FF7047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1638" y="566976"/>
            <a:ext cx="608623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ทำไมการดูแลเสื้อผ้าถึงสำคัญ?</a:t>
            </a:r>
            <a:endParaRPr lang="en-US" sz="40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38" y="1752481"/>
            <a:ext cx="6342102" cy="63421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74280" y="1752481"/>
            <a:ext cx="6342102" cy="1285637"/>
          </a:xfrm>
          <a:prstGeom prst="roundRect">
            <a:avLst>
              <a:gd name="adj" fmla="val 1443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87997" y="1966198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90% ถูกทิ้งก่อนเวลา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7787997" y="2494478"/>
            <a:ext cx="591466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เสื้อผ้าส่วนใหญ่ถูกทิ้งเพราะดูแลผิดวิธี ไม่ใช่เพราะเสียจริง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7574280" y="3244215"/>
            <a:ext cx="6342102" cy="1285637"/>
          </a:xfrm>
          <a:prstGeom prst="roundRect">
            <a:avLst>
              <a:gd name="adj" fmla="val 1443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787997" y="3457932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ปกป้องสุขภาพ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787997" y="3986213"/>
            <a:ext cx="591466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เสื้อผ้าสะอาดช่วยป้องกันเชื้อโรคและแบคทีเรียที่เป็นอันตราย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574280" y="4735949"/>
            <a:ext cx="6342102" cy="1285637"/>
          </a:xfrm>
          <a:prstGeom prst="roundRect">
            <a:avLst>
              <a:gd name="adj" fmla="val 1443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787997" y="4949666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รักษาโลก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7787997" y="5477947"/>
            <a:ext cx="5914668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ลดการใช้น้ำ พลังงาน และสารเคมีที่ทำลายสิ่งแวดล้อม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42718"/>
            <a:ext cx="58864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อ่านฉลากดูแลเสื้อผ้าให้เป็น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9165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3146703"/>
            <a:ext cx="3664744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280190" y="3321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ตรวจสอบสัญลักษณ์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280190" y="3811429"/>
            <a:ext cx="36647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ฉลากบอกอุณหภูมิซักที่เหมาะสมและวิธีซักที่ถูกต้องสำหรับผ้าแต่ละชนิด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171748" y="279165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146703"/>
            <a:ext cx="3664863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10171748" y="33210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เลือกอุณหภูมิน้ำ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171748" y="3811429"/>
            <a:ext cx="3664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น้ำร้อนช่วยฆ่าเชื้อและขจัดคราบฝังลึก ขณะที่น้ำเย็นถนอมสีและเนื้อผ้าให้คงอยู่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280190" y="493406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0190" y="5289113"/>
            <a:ext cx="7556421" cy="3048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280190" y="54634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ระวังป้ายพิเศษ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280190" y="595383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เสื้อผ้าที่มีป้าย "Dry Clean Only" ต้องส่งซักแห้งเท่านั้น อย่าซักเองเด็ดขาด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03051"/>
            <a:ext cx="57253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แยกประเภทเสื้อผ้าก่อนซัก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922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แยกตามสี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38269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แยกผ้าขาว ผ้าสีเข้ม ผ้าสีอ่อน และผ้าลายเพื่อป้องกันการติดสี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8922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แยกตามเนื้อผ้า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38269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แยกผ้าบอบบาง ผ้าหนา และผ้าพิเศษที่ต้องซักแห้ง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8922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ใช้ถุงตาข่าย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382691"/>
            <a:ext cx="41586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ป้องกันผ้าบอบบางอย่างผ้าไหมและผ้าขนสัตว์จากการเสียดสี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6364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การแยกเสื้อผ้าอย่างถูกต้องช่วยรักษาสีสันและเนื้อผ้าให้คงความสวยงามได้นานขึ้น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69580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เทคนิคซักผ้าให้เสื้อผ้าไม่เสียหาย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39828" y="2196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24898" y="22392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976943" y="2274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ไม่ใส่มากเกินไป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976943" y="2855714"/>
            <a:ext cx="292322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ใส่เสื้อผ้าไม่เกิน 3/4 ของเครื่อง ลดการเสียดสีและช่วยให้ผงซักฟอกทำงานได้ดีขึ้น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83654" y="2196703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268724" y="223920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20770" y="22745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เลือกโปรแกรมที่เหมาะสม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20770" y="2855714"/>
            <a:ext cx="29233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ใช้โปรแกรมซักอ่อนสำหรับเสื้อเชิ้ต โปรแกรมแรงสำหรับผ้าหนา และปั่นผ้าสั้นๆ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39828" y="439805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24898" y="44405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6976943" y="44759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ใช้สารซักฟอกพอดี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6976943" y="5057061"/>
            <a:ext cx="686716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ผงซักฟอกและน้ำยาปรับผ้านุ่มปริมาณมากเกินไปทำให้เกิดคราบตกค้างบนเสื้อผ้า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0902" y="608528"/>
            <a:ext cx="5532358" cy="691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การจัดการคราบเฉพาะจุด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260902" y="1631871"/>
            <a:ext cx="7594997" cy="1335881"/>
          </a:xfrm>
          <a:prstGeom prst="roundRect">
            <a:avLst>
              <a:gd name="adj" fmla="val 14909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91382" y="1662351"/>
            <a:ext cx="885111" cy="1274921"/>
          </a:xfrm>
          <a:prstGeom prst="roundRect">
            <a:avLst>
              <a:gd name="adj" fmla="val 18369"/>
            </a:avLst>
          </a:prstGeom>
          <a:solidFill>
            <a:srgbClr val="FFFFFF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4154" y="2133838"/>
            <a:ext cx="331827" cy="3318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97710" y="1883569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คราบไวน์แดง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397710" y="2361962"/>
            <a:ext cx="6206490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ใช้น้ำส้มสายชูผสมน้ำอุ่นซับคราบทันที ช่วยให้สีไวน์จางลงก่อนซัก</a:t>
            </a:r>
            <a:endParaRPr lang="en-US" sz="1700" dirty="0"/>
          </a:p>
        </p:txBody>
      </p:sp>
      <p:sp>
        <p:nvSpPr>
          <p:cNvPr id="9" name="Shape 5"/>
          <p:cNvSpPr/>
          <p:nvPr/>
        </p:nvSpPr>
        <p:spPr>
          <a:xfrm>
            <a:off x="6260902" y="3188970"/>
            <a:ext cx="7594997" cy="1335881"/>
          </a:xfrm>
          <a:prstGeom prst="roundRect">
            <a:avLst>
              <a:gd name="adj" fmla="val 14909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291382" y="3219450"/>
            <a:ext cx="885111" cy="1274921"/>
          </a:xfrm>
          <a:prstGeom prst="roundRect">
            <a:avLst>
              <a:gd name="adj" fmla="val 18369"/>
            </a:avLst>
          </a:prstGeom>
          <a:solidFill>
            <a:srgbClr val="FFFFFF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4154" y="3690938"/>
            <a:ext cx="331827" cy="33182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7397710" y="344066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คราบน้ำมัน</a:t>
            </a:r>
            <a:endParaRPr lang="en-US" sz="2150" dirty="0"/>
          </a:p>
        </p:txBody>
      </p:sp>
      <p:sp>
        <p:nvSpPr>
          <p:cNvPr id="13" name="Text 8"/>
          <p:cNvSpPr/>
          <p:nvPr/>
        </p:nvSpPr>
        <p:spPr>
          <a:xfrm>
            <a:off x="7397710" y="3919061"/>
            <a:ext cx="6206490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โรยแป้งข้าวเจ้าหรือเบคกิ้งโซดาดูดซับไขมัน ทิ้งไว้ 15 นาทีแล้วซัก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6260902" y="4746069"/>
            <a:ext cx="7594997" cy="1335881"/>
          </a:xfrm>
          <a:prstGeom prst="roundRect">
            <a:avLst>
              <a:gd name="adj" fmla="val 14909"/>
            </a:avLst>
          </a:prstGeom>
          <a:solidFill>
            <a:srgbClr val="FFFFFF"/>
          </a:solidFill>
          <a:ln w="30480">
            <a:solidFill>
              <a:srgbClr val="FF7047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6291382" y="4776549"/>
            <a:ext cx="885111" cy="1274921"/>
          </a:xfrm>
          <a:prstGeom prst="roundRect">
            <a:avLst>
              <a:gd name="adj" fmla="val 18369"/>
            </a:avLst>
          </a:prstGeom>
          <a:solidFill>
            <a:srgbClr val="FFFFFF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64154" y="5248037"/>
            <a:ext cx="331827" cy="33182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7397710" y="499776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คราบเลือด</a:t>
            </a:r>
            <a:endParaRPr lang="en-US" sz="2150" dirty="0"/>
          </a:p>
        </p:txBody>
      </p:sp>
      <p:sp>
        <p:nvSpPr>
          <p:cNvPr id="18" name="Text 12"/>
          <p:cNvSpPr/>
          <p:nvPr/>
        </p:nvSpPr>
        <p:spPr>
          <a:xfrm>
            <a:off x="7397710" y="5476161"/>
            <a:ext cx="6206490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ใช้น้ำเย็นล้างทันที ห้ามใช้น้ำร้อนเพราะจะทำให้คราบฝังแน่นขึ้น</a:t>
            </a:r>
            <a:endParaRPr lang="en-US" sz="1700" dirty="0"/>
          </a:p>
        </p:txBody>
      </p:sp>
      <p:sp>
        <p:nvSpPr>
          <p:cNvPr id="19" name="Shape 13"/>
          <p:cNvSpPr/>
          <p:nvPr/>
        </p:nvSpPr>
        <p:spPr>
          <a:xfrm>
            <a:off x="6260902" y="6330791"/>
            <a:ext cx="7594997" cy="1294328"/>
          </a:xfrm>
          <a:prstGeom prst="roundRect">
            <a:avLst>
              <a:gd name="adj" fmla="val 15388"/>
            </a:avLst>
          </a:prstGeom>
          <a:solidFill>
            <a:srgbClr val="FFC4B3"/>
          </a:solidFill>
          <a:ln/>
        </p:spPr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120" y="6672739"/>
            <a:ext cx="276582" cy="221218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6979920" y="6607254"/>
            <a:ext cx="6654760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เคล็ดลับ:</a:t>
            </a:r>
            <a:pPr algn="l" indent="0" marL="0">
              <a:lnSpc>
                <a:spcPts val="275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ซักทันทีเมื่อเปื้อนเพื่อป้องกันคราบฝังแน่น ยิ่งรอนานยิ่งยากต่อการขจัด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8154" y="367784"/>
            <a:ext cx="3344347" cy="418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6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การดูแลเสื้อผ้าบางชนิด</a:t>
            </a:r>
            <a:endParaRPr lang="en-US" sz="2600" dirty="0"/>
          </a:p>
        </p:txBody>
      </p:sp>
      <p:sp>
        <p:nvSpPr>
          <p:cNvPr id="3" name="Shape 1"/>
          <p:cNvSpPr/>
          <p:nvPr/>
        </p:nvSpPr>
        <p:spPr>
          <a:xfrm>
            <a:off x="468154" y="1053346"/>
            <a:ext cx="4475559" cy="1534954"/>
          </a:xfrm>
          <a:prstGeom prst="roundRect">
            <a:avLst>
              <a:gd name="adj" fmla="val 78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09481" y="1194673"/>
            <a:ext cx="401241" cy="401241"/>
          </a:xfrm>
          <a:prstGeom prst="roundRect">
            <a:avLst>
              <a:gd name="adj" fmla="val 22787017"/>
            </a:avLst>
          </a:prstGeom>
          <a:solidFill>
            <a:srgbClr val="FF7047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9852" y="1305044"/>
            <a:ext cx="180499" cy="18049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09481" y="1729621"/>
            <a:ext cx="167211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เสื้อโค้ท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609481" y="2018824"/>
            <a:ext cx="4192905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ไม่ต้องซักบ่อย แค่ผึ่งลมและปัดฝุ่นเป็นประจำ ช่วยรักษารูปทรงและลดการซีดสี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5077420" y="1053346"/>
            <a:ext cx="4475559" cy="1534954"/>
          </a:xfrm>
          <a:prstGeom prst="roundRect">
            <a:avLst>
              <a:gd name="adj" fmla="val 78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8748" y="1194673"/>
            <a:ext cx="401241" cy="401241"/>
          </a:xfrm>
          <a:prstGeom prst="roundRect">
            <a:avLst>
              <a:gd name="adj" fmla="val 22787017"/>
            </a:avLst>
          </a:prstGeom>
          <a:solidFill>
            <a:srgbClr val="FF7047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9118" y="1305044"/>
            <a:ext cx="180499" cy="18049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218748" y="1729621"/>
            <a:ext cx="167211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กางเกงยีนส์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5218748" y="2018824"/>
            <a:ext cx="4192905" cy="2140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ซักทุก 5-6 ครั้งที่ใส่เพื่อรักษาสีและความยืดหยุ่นของเส้นใย หลีกเลี่ยงการซีดเร็ว</a:t>
            </a:r>
            <a:endParaRPr lang="en-US" sz="1050" dirty="0"/>
          </a:p>
        </p:txBody>
      </p:sp>
      <p:sp>
        <p:nvSpPr>
          <p:cNvPr id="13" name="Shape 9"/>
          <p:cNvSpPr/>
          <p:nvPr/>
        </p:nvSpPr>
        <p:spPr>
          <a:xfrm>
            <a:off x="9686687" y="1053346"/>
            <a:ext cx="4475559" cy="1534954"/>
          </a:xfrm>
          <a:prstGeom prst="roundRect">
            <a:avLst>
              <a:gd name="adj" fmla="val 784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28014" y="1194673"/>
            <a:ext cx="401241" cy="401241"/>
          </a:xfrm>
          <a:prstGeom prst="roundRect">
            <a:avLst>
              <a:gd name="adj" fmla="val 22787017"/>
            </a:avLst>
          </a:prstGeom>
          <a:solidFill>
            <a:srgbClr val="FF7047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8385" y="1305044"/>
            <a:ext cx="180499" cy="18049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28014" y="1729621"/>
            <a:ext cx="167211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เสื้อยืด</a:t>
            </a:r>
            <a:endParaRPr lang="en-US" sz="1300" dirty="0"/>
          </a:p>
        </p:txBody>
      </p:sp>
      <p:sp>
        <p:nvSpPr>
          <p:cNvPr id="17" name="Text 12"/>
          <p:cNvSpPr/>
          <p:nvPr/>
        </p:nvSpPr>
        <p:spPr>
          <a:xfrm>
            <a:off x="9828014" y="2018824"/>
            <a:ext cx="4192905" cy="428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ซักมือด้วยผงซักฟอกอ่อนโยน ขยี้เบาๆ และไม่บิดแรง ช่วยรักษารูปทรงและพิมพ์ลาย</a:t>
            </a:r>
            <a:endParaRPr lang="en-US" sz="1050" dirty="0"/>
          </a:p>
        </p:txBody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154" y="2889290"/>
            <a:ext cx="6683931" cy="668393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485936" y="2872502"/>
            <a:ext cx="1672114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3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การรีดผ้าอย่างถูกวิธี</a:t>
            </a:r>
            <a:endParaRPr lang="en-US" sz="1300" dirty="0"/>
          </a:p>
        </p:txBody>
      </p:sp>
      <p:sp>
        <p:nvSpPr>
          <p:cNvPr id="20" name="Text 14"/>
          <p:cNvSpPr/>
          <p:nvPr/>
        </p:nvSpPr>
        <p:spPr>
          <a:xfrm>
            <a:off x="7485936" y="3215164"/>
            <a:ext cx="6683931" cy="428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ใช้อุณหภูมิที่เหมาะสมกับแต่ละชนิดผ้า รีดผ้าขณะยังชื้นเล็กน้อยเพื่อให้เรียบง่ายขึ้น และใช้ผ้ารองรีดสำหรับผ้าบอบบางเพื่อป้องกันความเสียหาย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013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วิธีเก็บรักษาเสื้อผ้าให้คงรูปและหอมสดชื่น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797850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30246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แขวนอย่างถูกวิธี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515082"/>
            <a:ext cx="61955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ใช้ไม้แขวนที่มีรูปทรงเหมาะสมสำหรับเสื้อโค้ทและเสื้อเชิ้ต อย่าพาดวางบนเก้าอี้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46770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694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ผึ่งแดดก่อนเก็บ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518493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ผึ่งเสื้อผ้าในที่โปร่งก่อนเก็บเข้าตู้ ช่วยลดกลิ่นอับและป้องกันไรฝุ่น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828586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60554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ใช้ถุงคลุมผ้า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54581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คลุมชุดพิเศษด้วยถุงที่มีรูระบายอากาศ ป้องกันฝุ่นแต่ไม่อับชื้น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935" y="489466"/>
            <a:ext cx="6059210" cy="55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350"/>
              </a:lnSpc>
              <a:buNone/>
            </a:pPr>
            <a:r>
              <a:rPr lang="en-US" sz="3500" dirty="0">
                <a:solidFill>
                  <a:srgbClr val="0C0D0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เคล็ดลับจากผู้เชี่ยวชาญซักรีดญี่ปุ่น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622935" y="1779746"/>
            <a:ext cx="7166134" cy="1386721"/>
          </a:xfrm>
          <a:prstGeom prst="roundRect">
            <a:avLst>
              <a:gd name="adj" fmla="val 7913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622935" y="1756886"/>
            <a:ext cx="7166134" cy="91440"/>
          </a:xfrm>
          <a:prstGeom prst="roundRect">
            <a:avLst>
              <a:gd name="adj" fmla="val 175203"/>
            </a:avLst>
          </a:prstGeom>
          <a:solidFill>
            <a:srgbClr val="FF7047"/>
          </a:solidFill>
          <a:ln/>
        </p:spPr>
      </p:sp>
      <p:sp>
        <p:nvSpPr>
          <p:cNvPr id="5" name="Shape 3"/>
          <p:cNvSpPr/>
          <p:nvPr/>
        </p:nvSpPr>
        <p:spPr>
          <a:xfrm>
            <a:off x="3939004" y="1512808"/>
            <a:ext cx="533995" cy="533995"/>
          </a:xfrm>
          <a:prstGeom prst="roundRect">
            <a:avLst>
              <a:gd name="adj" fmla="val 171238"/>
            </a:avLst>
          </a:prstGeom>
          <a:solidFill>
            <a:srgbClr val="FF7047"/>
          </a:solidFill>
          <a:ln/>
        </p:spPr>
      </p:sp>
      <p:sp>
        <p:nvSpPr>
          <p:cNvPr id="6" name="Text 4"/>
          <p:cNvSpPr/>
          <p:nvPr/>
        </p:nvSpPr>
        <p:spPr>
          <a:xfrm>
            <a:off x="4099143" y="1646277"/>
            <a:ext cx="213598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823793" y="2224683"/>
            <a:ext cx="2225040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ปรับเวลาปั่นผ้า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823793" y="2680811"/>
            <a:ext cx="676441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ลดเวลาปั่นผ้าให้สั้นลงสำหรับเสื้อเชิ้ตและผ้าบอบบาง ช่วยลดรอยยับและรอยยืดเส้นใย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622935" y="3611404"/>
            <a:ext cx="7166134" cy="1386721"/>
          </a:xfrm>
          <a:prstGeom prst="roundRect">
            <a:avLst>
              <a:gd name="adj" fmla="val 7913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622935" y="3588544"/>
            <a:ext cx="7166134" cy="91440"/>
          </a:xfrm>
          <a:prstGeom prst="roundRect">
            <a:avLst>
              <a:gd name="adj" fmla="val 175203"/>
            </a:avLst>
          </a:prstGeom>
          <a:solidFill>
            <a:srgbClr val="FF7047"/>
          </a:solidFill>
          <a:ln/>
        </p:spPr>
      </p:sp>
      <p:sp>
        <p:nvSpPr>
          <p:cNvPr id="11" name="Shape 9"/>
          <p:cNvSpPr/>
          <p:nvPr/>
        </p:nvSpPr>
        <p:spPr>
          <a:xfrm>
            <a:off x="3939004" y="3344466"/>
            <a:ext cx="533995" cy="533995"/>
          </a:xfrm>
          <a:prstGeom prst="roundRect">
            <a:avLst>
              <a:gd name="adj" fmla="val 171238"/>
            </a:avLst>
          </a:prstGeom>
          <a:solidFill>
            <a:srgbClr val="FF7047"/>
          </a:solidFill>
          <a:ln/>
        </p:spPr>
      </p:sp>
      <p:sp>
        <p:nvSpPr>
          <p:cNvPr id="12" name="Text 10"/>
          <p:cNvSpPr/>
          <p:nvPr/>
        </p:nvSpPr>
        <p:spPr>
          <a:xfrm>
            <a:off x="4099143" y="3477935"/>
            <a:ext cx="213598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823793" y="4056340"/>
            <a:ext cx="2225040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ยืดรอยเย็บขณะหมาด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823793" y="4512469"/>
            <a:ext cx="676441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ยืดส่วนรอยเย็บและขอบเสื้อเบาๆ ขณะผ้ายังชื้น ช่วยลดการหดตัวและคืนรูปทรงเดิม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22935" y="5443061"/>
            <a:ext cx="7166134" cy="1386721"/>
          </a:xfrm>
          <a:prstGeom prst="roundRect">
            <a:avLst>
              <a:gd name="adj" fmla="val 7913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622935" y="5420201"/>
            <a:ext cx="7166134" cy="91440"/>
          </a:xfrm>
          <a:prstGeom prst="roundRect">
            <a:avLst>
              <a:gd name="adj" fmla="val 175203"/>
            </a:avLst>
          </a:prstGeom>
          <a:solidFill>
            <a:srgbClr val="FF7047"/>
          </a:solidFill>
          <a:ln/>
        </p:spPr>
      </p:sp>
      <p:sp>
        <p:nvSpPr>
          <p:cNvPr id="17" name="Shape 15"/>
          <p:cNvSpPr/>
          <p:nvPr/>
        </p:nvSpPr>
        <p:spPr>
          <a:xfrm>
            <a:off x="3939004" y="5176123"/>
            <a:ext cx="533995" cy="533995"/>
          </a:xfrm>
          <a:prstGeom prst="roundRect">
            <a:avLst>
              <a:gd name="adj" fmla="val 171238"/>
            </a:avLst>
          </a:prstGeom>
          <a:solidFill>
            <a:srgbClr val="FF7047"/>
          </a:solidFill>
          <a:ln/>
        </p:spPr>
      </p:sp>
      <p:sp>
        <p:nvSpPr>
          <p:cNvPr id="18" name="Text 16"/>
          <p:cNvSpPr/>
          <p:nvPr/>
        </p:nvSpPr>
        <p:spPr>
          <a:xfrm>
            <a:off x="4099143" y="5309592"/>
            <a:ext cx="213598" cy="266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650" dirty="0"/>
          </a:p>
        </p:txBody>
      </p:sp>
      <p:sp>
        <p:nvSpPr>
          <p:cNvPr id="19" name="Text 17"/>
          <p:cNvSpPr/>
          <p:nvPr/>
        </p:nvSpPr>
        <p:spPr>
          <a:xfrm>
            <a:off x="823793" y="5887998"/>
            <a:ext cx="2225040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750" dirty="0">
                <a:solidFill>
                  <a:srgbClr val="55575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เทคนิครีดด้วยไอน้ำ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823793" y="6344126"/>
            <a:ext cx="676441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เริ่มรีดจากส่วนเล็กไปใหญ่ เช่น คอเสื้อ แขน แล้วค่อยรีดตัวเสื้อ ช่วยให้เรียบสม่ำเสมอ</a:t>
            </a:r>
            <a:endParaRPr lang="en-US" sz="1400" dirty="0"/>
          </a:p>
        </p:txBody>
      </p:sp>
      <p:pic>
        <p:nvPicPr>
          <p:cNvPr id="2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0791" y="1512808"/>
            <a:ext cx="5784175" cy="5784175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8230791" y="7497128"/>
            <a:ext cx="5784175" cy="569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เทคนิคญี่ปุ่นเน้นความพิถีพิถันและการดูแลในรายละเอียด ทำให้เสื้อผ้าดูเหมือนใหม่ตลอดเวลา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2025-12-24T15:27:28Z</dcterms:created>
  <dcterms:modified xsi:type="dcterms:W3CDTF">2025-12-24T15:27:28Z</dcterms:modified>
</cp:coreProperties>
</file>