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ter"/>
      <p:regular r:id="rId17"/>
    </p:embeddedFont>
    <p:embeddedFont>
      <p:font typeface="Inter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Manrope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image" Target="../media/image-2-8.png"/><Relationship Id="rId9" Type="http://schemas.openxmlformats.org/officeDocument/2006/relationships/image" Target="../media/image-2-9.svg"/><Relationship Id="rId10" Type="http://schemas.openxmlformats.org/officeDocument/2006/relationships/slideLayout" Target="../slideLayouts/slideLayout3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0489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ประเภทเส้นใยผ้า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804404"/>
            <a:ext cx="46223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รู้จักเส้นใยหลักและคุณสมบัติที่แตกต่างกัน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49889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การเข้าใจเส้นใยผ้าประเภทต่างๆ จะช่วยให้คุณเลือกผ้าที่เหมาะสมกับการใช้งานและดูแลรักษาได้อย่างถูกต้อง มาเริ่มต้นสำรวจโลกแห่งเส้นใยผ้ากันเลย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5119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เส้นใยผ้าหลากหลาย สร้างสรรค์ผ้าคุณภาพ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708910"/>
            <a:ext cx="3664744" cy="2039422"/>
          </a:xfrm>
          <a:prstGeom prst="roundRect">
            <a:avLst>
              <a:gd name="adj" fmla="val 1001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943344"/>
            <a:ext cx="319587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เข้าใจเส้นใยช่วยเลือกผ้าได้ตรงใจ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788093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ความรู้เกี่ยวกับเส้นใยผ้าช่วยให้คุณตัดสินใจเลือกซื้อได้อย่างมั่นใจ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708910"/>
            <a:ext cx="3664863" cy="2039422"/>
          </a:xfrm>
          <a:prstGeom prst="roundRect">
            <a:avLst>
              <a:gd name="adj" fmla="val 1001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182" y="2943344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ผสมผสานเส้นใยเพื่อคุณสมบัติที่ดีที่สุด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182" y="3788093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ผ้าผสมสามารถรวมข้อดีของเส้นใยหลายชนิดเข้าด้วยกัน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975146"/>
            <a:ext cx="7556421" cy="1322189"/>
          </a:xfrm>
          <a:prstGeom prst="roundRect">
            <a:avLst>
              <a:gd name="adj" fmla="val 1544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2095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เลือกผ้าอย่างชาญฉลาด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5699998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พิจารณาทั้งความสบาย ความทนทาน การดูแลรักษา และงบประมาณ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280190" y="65524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ด้วยความเข้าใจในเส้นใยผ้าแต่ละประเภท คุณจะสามารถเลือกผ้าที่เหมาะสมกับไลฟ์สไตล์และความต้องการของคุณได้อย่างมีประสิทธิภาพ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50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07656" y="409575"/>
            <a:ext cx="3723442" cy="465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เส้นใยธรรมชาติ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6007656" y="1098232"/>
            <a:ext cx="8101489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เส้นใยธรรมชาติเป็นเส้นใยที่ได้จากธรรมชาติโดยตรง มีความนุ่มสบาย ปลอดภัยต่อผิว และเป็นมิตรกับสิ่งแวดล้อม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6007656" y="1503998"/>
            <a:ext cx="8101489" cy="1468755"/>
          </a:xfrm>
          <a:prstGeom prst="roundRect">
            <a:avLst>
              <a:gd name="adj" fmla="val 9126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64104" y="1660446"/>
            <a:ext cx="446723" cy="446723"/>
          </a:xfrm>
          <a:prstGeom prst="roundRect">
            <a:avLst>
              <a:gd name="adj" fmla="val 20467013"/>
            </a:avLst>
          </a:prstGeom>
          <a:solidFill>
            <a:srgbClr val="FF7047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976" y="1783318"/>
            <a:ext cx="200978" cy="20097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64104" y="2255996"/>
            <a:ext cx="1861661" cy="232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จากพืช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6164104" y="2578060"/>
            <a:ext cx="778859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ฝ้าย ลินิน กัญชง ได้จากเส้นใยพืชธรรมชาติ</a:t>
            </a:r>
            <a:endParaRPr lang="en-US" sz="1150" dirty="0"/>
          </a:p>
        </p:txBody>
      </p:sp>
      <p:sp>
        <p:nvSpPr>
          <p:cNvPr id="10" name="Shape 6"/>
          <p:cNvSpPr/>
          <p:nvPr/>
        </p:nvSpPr>
        <p:spPr>
          <a:xfrm>
            <a:off x="6007656" y="3121581"/>
            <a:ext cx="8101489" cy="1468755"/>
          </a:xfrm>
          <a:prstGeom prst="roundRect">
            <a:avLst>
              <a:gd name="adj" fmla="val 9126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164104" y="3278029"/>
            <a:ext cx="446723" cy="446723"/>
          </a:xfrm>
          <a:prstGeom prst="roundRect">
            <a:avLst>
              <a:gd name="adj" fmla="val 20467013"/>
            </a:avLst>
          </a:prstGeom>
          <a:solidFill>
            <a:srgbClr val="FF7047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6976" y="3400901"/>
            <a:ext cx="200978" cy="20097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164104" y="3873579"/>
            <a:ext cx="1861661" cy="232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จากสัตว์</a:t>
            </a:r>
            <a:endParaRPr lang="en-US" sz="1450" dirty="0"/>
          </a:p>
        </p:txBody>
      </p:sp>
      <p:sp>
        <p:nvSpPr>
          <p:cNvPr id="14" name="Text 9"/>
          <p:cNvSpPr/>
          <p:nvPr/>
        </p:nvSpPr>
        <p:spPr>
          <a:xfrm>
            <a:off x="6164104" y="4195643"/>
            <a:ext cx="778859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ขนแกะ ไหม แคชเมียร์ ได้จากโปรตีนสัตว์</a:t>
            </a:r>
            <a:endParaRPr lang="en-US" sz="1150" dirty="0"/>
          </a:p>
        </p:txBody>
      </p:sp>
      <p:sp>
        <p:nvSpPr>
          <p:cNvPr id="15" name="Shape 10"/>
          <p:cNvSpPr/>
          <p:nvPr/>
        </p:nvSpPr>
        <p:spPr>
          <a:xfrm>
            <a:off x="6007656" y="4739164"/>
            <a:ext cx="8101489" cy="1468755"/>
          </a:xfrm>
          <a:prstGeom prst="roundRect">
            <a:avLst>
              <a:gd name="adj" fmla="val 9126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164104" y="4895612"/>
            <a:ext cx="446723" cy="446723"/>
          </a:xfrm>
          <a:prstGeom prst="roundRect">
            <a:avLst>
              <a:gd name="adj" fmla="val 20467013"/>
            </a:avLst>
          </a:prstGeom>
          <a:solidFill>
            <a:srgbClr val="FF7047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6976" y="5018484"/>
            <a:ext cx="200978" cy="20097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164104" y="5491163"/>
            <a:ext cx="1861661" cy="232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ระบายอากาศดี</a:t>
            </a:r>
            <a:endParaRPr lang="en-US" sz="1450" dirty="0"/>
          </a:p>
        </p:txBody>
      </p:sp>
      <p:sp>
        <p:nvSpPr>
          <p:cNvPr id="19" name="Text 13"/>
          <p:cNvSpPr/>
          <p:nvPr/>
        </p:nvSpPr>
        <p:spPr>
          <a:xfrm>
            <a:off x="6164104" y="5813227"/>
            <a:ext cx="778859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ใส่สบาย เหมาะกับสภาพอากาศร้อนชื้น</a:t>
            </a:r>
            <a:endParaRPr lang="en-US" sz="1150" dirty="0"/>
          </a:p>
        </p:txBody>
      </p:sp>
      <p:sp>
        <p:nvSpPr>
          <p:cNvPr id="20" name="Shape 14"/>
          <p:cNvSpPr/>
          <p:nvPr/>
        </p:nvSpPr>
        <p:spPr>
          <a:xfrm>
            <a:off x="6007656" y="6356747"/>
            <a:ext cx="8101489" cy="1468755"/>
          </a:xfrm>
          <a:prstGeom prst="roundRect">
            <a:avLst>
              <a:gd name="adj" fmla="val 9126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21" name="Shape 15"/>
          <p:cNvSpPr/>
          <p:nvPr/>
        </p:nvSpPr>
        <p:spPr>
          <a:xfrm>
            <a:off x="6164104" y="6513195"/>
            <a:ext cx="446723" cy="446723"/>
          </a:xfrm>
          <a:prstGeom prst="roundRect">
            <a:avLst>
              <a:gd name="adj" fmla="val 20467013"/>
            </a:avLst>
          </a:prstGeom>
          <a:solidFill>
            <a:srgbClr val="FF7047"/>
          </a:solidFill>
          <a:ln/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6976" y="6636068"/>
            <a:ext cx="200978" cy="20097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164104" y="7108746"/>
            <a:ext cx="1861661" cy="232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ต้องดูแลพิเศษ</a:t>
            </a:r>
            <a:endParaRPr lang="en-US" sz="1450" dirty="0"/>
          </a:p>
        </p:txBody>
      </p:sp>
      <p:sp>
        <p:nvSpPr>
          <p:cNvPr id="24" name="Text 17"/>
          <p:cNvSpPr/>
          <p:nvPr/>
        </p:nvSpPr>
        <p:spPr>
          <a:xfrm>
            <a:off x="6164104" y="7430810"/>
            <a:ext cx="778859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บางชนิดต้องระมัดระวังในการซักและรักษา</a:t>
            </a:r>
            <a:endParaRPr lang="en-US" sz="11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41418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เส้นใยฝ้าย: เส้นใยยอดนิยมอันดับหนึ่ง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396835" y="94952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คุณสมบัติเด่น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396835" y="1240036"/>
            <a:ext cx="819126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ได้จากปุยฝ้ายธรรมชาติที่เก็บจากต้นฝ้าย</a:t>
            </a:r>
            <a:endParaRPr lang="en-US" sz="850" dirty="0"/>
          </a:p>
        </p:txBody>
      </p:sp>
      <p:sp>
        <p:nvSpPr>
          <p:cNvPr id="5" name="Text 3"/>
          <p:cNvSpPr/>
          <p:nvPr/>
        </p:nvSpPr>
        <p:spPr>
          <a:xfrm>
            <a:off x="396835" y="1461135"/>
            <a:ext cx="819126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เนื้อผ้านุ่มสบาย ระบายอากาศได้ดีเยี่ยม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396835" y="1682234"/>
            <a:ext cx="819126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ดูดซับเหงื่อและความชื้นได้ดี เหมาะกับสภาพอากาศร้อน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396835" y="1903333"/>
            <a:ext cx="819126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ซักง่าย ทนทาน สามารถซักด้วยเครื่องได้</a:t>
            </a:r>
            <a:endParaRPr lang="en-US" sz="850" dirty="0"/>
          </a:p>
        </p:txBody>
      </p:sp>
      <p:sp>
        <p:nvSpPr>
          <p:cNvPr id="8" name="Text 6"/>
          <p:cNvSpPr/>
          <p:nvPr/>
        </p:nvSpPr>
        <p:spPr>
          <a:xfrm>
            <a:off x="396835" y="2198132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การดูแลรักษา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396835" y="2488644"/>
            <a:ext cx="819126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รีดขณะผ้ายังชื้นเพื่อป้องกันเชื้อราและแบคทีเรีย ควรตากให้แห้งสนิทก่อนเก็บ</a:t>
            </a:r>
            <a:endParaRPr lang="en-US" sz="85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2418" y="963692"/>
            <a:ext cx="5368647" cy="5368647"/>
          </a:xfrm>
          <a:prstGeom prst="rect">
            <a:avLst/>
          </a:prstGeom>
        </p:spPr>
      </p:pic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418" y="6459855"/>
            <a:ext cx="5368647" cy="53686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71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471" y="595551"/>
            <a:ext cx="7627858" cy="1353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ไหมและลินิน: เส้นใยหรูหราและเรียบหรู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6244471" y="2274094"/>
            <a:ext cx="7627858" cy="2575441"/>
          </a:xfrm>
          <a:prstGeom prst="roundRect">
            <a:avLst>
              <a:gd name="adj" fmla="val 7569"/>
            </a:avLst>
          </a:prstGeom>
          <a:solidFill>
            <a:srgbClr val="FFFFFF"/>
          </a:solidFill>
          <a:ln w="30480">
            <a:solidFill>
              <a:srgbClr val="FF70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74951" y="2304574"/>
            <a:ext cx="866299" cy="2514481"/>
          </a:xfrm>
          <a:prstGeom prst="roundRect">
            <a:avLst>
              <a:gd name="adj" fmla="val 18281"/>
            </a:avLst>
          </a:prstGeom>
          <a:solidFill>
            <a:srgbClr val="FFFFFF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889" y="3399353"/>
            <a:ext cx="324803" cy="3248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57824" y="2521148"/>
            <a:ext cx="2707481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เส้นใยไหม (Silk)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7357824" y="2989421"/>
            <a:ext cx="626745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ใยโปรตีนจากรังไหม มีความเงางามสวยงาม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7357824" y="3411617"/>
            <a:ext cx="626745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นุ่มลื่น สัมผัสละเอียดอ่อน ให้ความรู้สึกหรูหรา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7357824" y="3833813"/>
            <a:ext cx="626745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ช่วยควบคุมอุณหภูมิร่างกายได้ดี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7357824" y="4256008"/>
            <a:ext cx="626745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ไม่ทนแดด ต้องซักแห้งหรือซักมืออย่างระมัดระวัง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6244471" y="5066109"/>
            <a:ext cx="7627858" cy="2575441"/>
          </a:xfrm>
          <a:prstGeom prst="roundRect">
            <a:avLst>
              <a:gd name="adj" fmla="val 7569"/>
            </a:avLst>
          </a:prstGeom>
          <a:solidFill>
            <a:srgbClr val="FFFFFF"/>
          </a:solidFill>
          <a:ln w="30480">
            <a:solidFill>
              <a:srgbClr val="FF7047"/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6274951" y="5096589"/>
            <a:ext cx="866299" cy="2514481"/>
          </a:xfrm>
          <a:prstGeom prst="roundRect">
            <a:avLst>
              <a:gd name="adj" fmla="val 18281"/>
            </a:avLst>
          </a:prstGeom>
          <a:solidFill>
            <a:srgbClr val="FFFFFF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1889" y="6191369"/>
            <a:ext cx="324803" cy="32480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357824" y="5313164"/>
            <a:ext cx="2707481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เส้นใยลินิน (Linen)</a:t>
            </a:r>
            <a:endParaRPr lang="en-US" sz="2100" dirty="0"/>
          </a:p>
        </p:txBody>
      </p:sp>
      <p:sp>
        <p:nvSpPr>
          <p:cNvPr id="16" name="Text 11"/>
          <p:cNvSpPr/>
          <p:nvPr/>
        </p:nvSpPr>
        <p:spPr>
          <a:xfrm>
            <a:off x="7357824" y="5781437"/>
            <a:ext cx="626745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ใยจากต้นแฟล็กซ์ แข็งแรงทนทานกว่าฝ้าย</a:t>
            </a:r>
            <a:endParaRPr lang="en-US" sz="1700" dirty="0"/>
          </a:p>
        </p:txBody>
      </p:sp>
      <p:sp>
        <p:nvSpPr>
          <p:cNvPr id="17" name="Text 12"/>
          <p:cNvSpPr/>
          <p:nvPr/>
        </p:nvSpPr>
        <p:spPr>
          <a:xfrm>
            <a:off x="7357824" y="6203632"/>
            <a:ext cx="626745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ดูดซับน้ำได้ดีเยี่ยม แห้งเร็ว ระบายอากาศดี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7357824" y="6625828"/>
            <a:ext cx="626745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เย็นสบาย เหมาะกับภูมิอากาศร้อน</a:t>
            </a:r>
            <a:endParaRPr lang="en-US" sz="1700" dirty="0"/>
          </a:p>
        </p:txBody>
      </p:sp>
      <p:sp>
        <p:nvSpPr>
          <p:cNvPr id="19" name="Text 14"/>
          <p:cNvSpPr/>
          <p:nvPr/>
        </p:nvSpPr>
        <p:spPr>
          <a:xfrm>
            <a:off x="7357824" y="7048024"/>
            <a:ext cx="626745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ยับง่าย ต้องรีดบ่อยเพื่อรักษารูปทรง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559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เส้นใยขนสัตว์: ความอบอุ่นจากธรรมชาติ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190" y="251364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30653" y="26483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ขนแกะ (Wool)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130653" y="3138726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เส้นใยจากขนแกะที่ให้ความอบอุ่นสูง ยืดหยุ่นดี ต้านทานรอยยับ และมีคุณสมบัติกันน้ำตามธรรมชาติ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190" y="431815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30653" y="44528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แคชเมียร์ (Cashmere)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130653" y="4943237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จากขนแพะพันธุ์พิเศษ นุ่มละเอียดกว่าขนแกะ เบา อบอุ่นมาก มีราคาสูง ต้องดูแลอย่างพิเศษ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0190" y="6122670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30653" y="62573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การดูแลรักษา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130653" y="6747748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ต้องซักแห้งเพื่อรักษาคุณภาพ แปรงผ้าหลังใช้เพื่อกำจัดฝุ่นและเก็บในที่แห้ง ห่างจากความชื้น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622578"/>
            <a:ext cx="6036588" cy="707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เส้นใยสังเคราะห์จากสารเคมี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2361" y="1782842"/>
            <a:ext cx="13045678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เส้นใยที่ผลิตขึ้นโดยกระบวนการทางเคมีจากปิโตรเคมีหรือสารเคมีอื่นๆ มีความแข็งแรงทนทานและดูแลรักษาง่าย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361" y="2399824"/>
            <a:ext cx="13045678" cy="2263973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92361" y="4918472"/>
            <a:ext cx="6409611" cy="2689860"/>
          </a:xfrm>
          <a:prstGeom prst="roundRect">
            <a:avLst>
              <a:gd name="adj" fmla="val 7575"/>
            </a:avLst>
          </a:prstGeom>
          <a:solidFill>
            <a:srgbClr val="FFFFFF"/>
          </a:solidFill>
          <a:ln w="30480">
            <a:solidFill>
              <a:srgbClr val="FF704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49179" y="5175290"/>
            <a:ext cx="282999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ข้อดี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49179" y="5664756"/>
            <a:ext cx="5895975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แข็งแรง ทนทาน ไม่ยับง่าย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49179" y="6106239"/>
            <a:ext cx="5895975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ดูแลรักษาง่าย ซักเครื่องได้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49179" y="6547723"/>
            <a:ext cx="5895975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ราคาประหยุดกว่าเส้นใยธรรมชาติ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49179" y="6989207"/>
            <a:ext cx="5895975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แห้งเร็ว ไม่หดตัว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428309" y="4918472"/>
            <a:ext cx="6409730" cy="2689860"/>
          </a:xfrm>
          <a:prstGeom prst="roundRect">
            <a:avLst>
              <a:gd name="adj" fmla="val 7575"/>
            </a:avLst>
          </a:prstGeom>
          <a:solidFill>
            <a:srgbClr val="FFFFFF"/>
          </a:solidFill>
          <a:ln w="30480">
            <a:solidFill>
              <a:srgbClr val="FF704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685127" y="5175290"/>
            <a:ext cx="282999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ข้อจำกัด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685127" y="5664756"/>
            <a:ext cx="5896094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ระบายอากาศน้อยกว่าเส้นใยธรรมชาติ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685127" y="6106239"/>
            <a:ext cx="5896094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อาจสะสมไฟฟ้าสถิต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685127" y="6547723"/>
            <a:ext cx="5896094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ดูดซับเหงื่อได้น้อย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7685127" y="6989207"/>
            <a:ext cx="5896094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อาจไม่เป็นมิตรกับสิ่งแวดล้อม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52299"/>
            <a:ext cx="73673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ตัวอย่างเส้นใยสังเคราะห์ยอดนิยม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30124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2656284"/>
            <a:ext cx="3664744" cy="3048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2830592"/>
            <a:ext cx="29441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โพลีเอสเตอร์ (Polyester)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80190" y="3321010"/>
            <a:ext cx="366474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เส้นใยสังเคราะห์ยอดนิยม เบา ยับยาก แห้งเร็ว แต่ดูดความชื้นน้อย เหมาะกับเสื้อผ้าสำเร็จรูปและผ้าม่าน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171748" y="230124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171748" y="2656284"/>
            <a:ext cx="3664863" cy="3048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0" name="Text 7"/>
          <p:cNvSpPr/>
          <p:nvPr/>
        </p:nvSpPr>
        <p:spPr>
          <a:xfrm>
            <a:off x="10171748" y="28305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ไนลอน (Nylon)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171748" y="3321010"/>
            <a:ext cx="3664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แข็งแรงที่สุดในบรรดาเส้นใยสังเคราะห์ ทนทาน ยืดหยุ่นดี ใช้ทำกระเป๋า ร่ม ถุงน่อง และอุปกรณ์กีฬา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280190" y="480655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0190" y="5161598"/>
            <a:ext cx="7556421" cy="3048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4" name="Text 11"/>
          <p:cNvSpPr/>
          <p:nvPr/>
        </p:nvSpPr>
        <p:spPr>
          <a:xfrm>
            <a:off x="6280190" y="5335905"/>
            <a:ext cx="35305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สแปนเด็กซ์ (Spandex/Lycra)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280190" y="582632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ยืดหยุ่นสูงมาก กลับคืนรูปได้ดี มักผสมกับเส้นใยอื่น ใช้ในชุดรัดรูป ชุดว่ายน้ำ และชุดกีฬา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280190" y="66143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เส้นใยแต่ละชนิดมีจุดเด่นเฉพาะตัว การเลือกใช้ขึ้นอยู่กับวัตถุประสงค์และการใช้งาน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37104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เส้นใยสังเคราะห์จากวัสดุธรรมชาติ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396835" y="94952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เรยอน (Rayon)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396835" y="1240036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เส้นใยสังเคราะห์ที่ผลิตจากเซลลูโลสธรรมชาติ เช่น ไม้ไผ่ เยื่อไม้ ผ่านกระบวนการทางเคมี</a:t>
            </a:r>
            <a:endParaRPr lang="en-US" sz="850" dirty="0"/>
          </a:p>
        </p:txBody>
      </p:sp>
      <p:sp>
        <p:nvSpPr>
          <p:cNvPr id="5" name="Text 3"/>
          <p:cNvSpPr/>
          <p:nvPr/>
        </p:nvSpPr>
        <p:spPr>
          <a:xfrm>
            <a:off x="396835" y="1534835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คุณสมบัติพิเศษ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396835" y="1825347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มีลักษณะคล้ายฝ้าย นุ่มสบาย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396835" y="2046446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ระบายอากาศได้ดี ดูดซับความชื้น</a:t>
            </a:r>
            <a:endParaRPr lang="en-US" sz="850" dirty="0"/>
          </a:p>
        </p:txBody>
      </p:sp>
      <p:sp>
        <p:nvSpPr>
          <p:cNvPr id="8" name="Text 6"/>
          <p:cNvSpPr/>
          <p:nvPr/>
        </p:nvSpPr>
        <p:spPr>
          <a:xfrm>
            <a:off x="396835" y="2267545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ราคาถูกกว่าเส้นใยธรรมชาติบริสุทธิ์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396835" y="2488644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ย้อมสีได้สวยงาม สีติดทน</a:t>
            </a:r>
            <a:endParaRPr lang="en-US" sz="850" dirty="0"/>
          </a:p>
        </p:txBody>
      </p:sp>
      <p:sp>
        <p:nvSpPr>
          <p:cNvPr id="10" name="Text 8"/>
          <p:cNvSpPr/>
          <p:nvPr/>
        </p:nvSpPr>
        <p:spPr>
          <a:xfrm>
            <a:off x="396835" y="2772132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เรยอนเหมาะสำหรับเสื้อผ้าสวมใส่ประจำวัน เช่น เสื้อเชิ้ต กระโปรง และชุดลำลอง</a:t>
            </a:r>
            <a:endParaRPr lang="en-US" sz="85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1171" y="963692"/>
            <a:ext cx="6780014" cy="6780014"/>
          </a:xfrm>
          <a:prstGeom prst="rect">
            <a:avLst/>
          </a:prstGeom>
        </p:spPr>
      </p:pic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171" y="7871222"/>
            <a:ext cx="6780014" cy="67800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7956" y="621149"/>
            <a:ext cx="7465695" cy="703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การเลือกใช้เส้นใยผ้าอย่างเหมาะสม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787956" y="1662470"/>
            <a:ext cx="7568089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การรู้จักคุณสมบัติของเส้นใยแต่ละชนิดจะช่วยให้คุณเลือกผ้าที่ตอบโจทย์การใช้งานได้อย่างแท้จริง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56" y="2636044"/>
            <a:ext cx="1125736" cy="165746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138839" y="2861191"/>
            <a:ext cx="2814399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ผ้าธรรมชาติ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2138839" y="3348038"/>
            <a:ext cx="6217206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ใส่สบาย ระบายอากาศดี เหมาะกับเสื้อผ้าประจำวัน ชุดชั้นใน และผ้าสำหรับเด็ก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6" y="4293513"/>
            <a:ext cx="1125736" cy="165746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138839" y="4518660"/>
            <a:ext cx="2814399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ผ้าสังเคราะห์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2138839" y="5005507"/>
            <a:ext cx="6217206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ทนทาน ดูแลง่าย แห้งเร็ว เหมาะกับกิจกรรมหนัก ชุดกีฬา และอุปกรณ์กลางแจ้ง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56" y="5950982"/>
            <a:ext cx="1125736" cy="165746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138839" y="6176129"/>
            <a:ext cx="2814399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ผ้าผสม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2138839" y="6662976"/>
            <a:ext cx="6217206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ผสมจุดเด่นของทั้งสองประเภท สมดุลระหว่างความสบายและความทนทาน เหมาะหลากหลายการใช้งาน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2025-12-24T15:17:16Z</dcterms:created>
  <dcterms:modified xsi:type="dcterms:W3CDTF">2025-12-24T15:17:16Z</dcterms:modified>
</cp:coreProperties>
</file>